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6" r:id="rId12"/>
    <p:sldId id="265" r:id="rId13"/>
    <p:sldId id="275"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88" autoAdjust="0"/>
    <p:restoredTop sz="94660"/>
  </p:normalViewPr>
  <p:slideViewPr>
    <p:cSldViewPr>
      <p:cViewPr varScale="1">
        <p:scale>
          <a:sx n="224" d="100"/>
          <a:sy n="224" d="100"/>
        </p:scale>
        <p:origin x="3128" y="176"/>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04:09:50.7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25,'38'3,"-6"-2,-24 2,3-3,8 0,-5 0,8 4,-10-3,3 2,5-3,-8 0,7 0,-4 0,2 0,2 0,-4 0,1 0,-1 0,1 0,0 0,-1-3,1-2,-1 1,1 0,-1 1,1 2,-1-2,1 3,0-4,-1 3,4-2,-6-1,5 3,-2-2,-3 3,2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52400" y="1787381"/>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191000"/>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613788" y="1403499"/>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588165"/>
            <a:ext cx="4163823" cy="3109952"/>
          </a:xfrm>
          <a:prstGeom prst="rect">
            <a:avLst/>
          </a:prstGeom>
        </p:spPr>
      </p:pic>
      <p:sp>
        <p:nvSpPr>
          <p:cNvPr id="9" name="TextBox 8">
            <a:extLst>
              <a:ext uri="{FF2B5EF4-FFF2-40B4-BE49-F238E27FC236}">
                <a16:creationId xmlns:a16="http://schemas.microsoft.com/office/drawing/2014/main" id="{AF00B808-5EBF-194C-9744-5363D1F252D6}"/>
              </a:ext>
            </a:extLst>
          </p:cNvPr>
          <p:cNvSpPr txBox="1"/>
          <p:nvPr/>
        </p:nvSpPr>
        <p:spPr>
          <a:xfrm>
            <a:off x="5146618" y="4800600"/>
            <a:ext cx="3505200" cy="1446550"/>
          </a:xfrm>
          <a:prstGeom prst="rect">
            <a:avLst/>
          </a:prstGeom>
          <a:noFill/>
        </p:spPr>
        <p:txBody>
          <a:bodyPr wrap="square" rtlCol="0">
            <a:spAutoFit/>
          </a:bodyPr>
          <a:lstStyle/>
          <a:p>
            <a:r>
              <a:rPr lang="en-US" sz="1400" dirty="0"/>
              <a:t>Salinity data piqued our interest early in the project.  However, as research continued, we found it difficult to find quality data – much was sporadic / incomplete.  This fact alone made quality analysis difficult for this attribute</a:t>
            </a:r>
            <a:r>
              <a:rPr lang="en-US" dirty="0"/>
              <a:t>. </a:t>
            </a:r>
          </a:p>
        </p:txBody>
      </p:sp>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0" y="1874058"/>
            <a:ext cx="4786284" cy="2393142"/>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267200"/>
            <a:ext cx="4815840" cy="2407920"/>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40" y="1676400"/>
            <a:ext cx="4258361" cy="3175000"/>
          </a:xfrm>
          <a:prstGeom prst="rect">
            <a:avLst/>
          </a:prstGeom>
        </p:spPr>
      </p:pic>
      <p:sp>
        <p:nvSpPr>
          <p:cNvPr id="8" name="TextBox 7">
            <a:extLst>
              <a:ext uri="{FF2B5EF4-FFF2-40B4-BE49-F238E27FC236}">
                <a16:creationId xmlns:a16="http://schemas.microsoft.com/office/drawing/2014/main" id="{BE9B411B-4352-A449-A020-ABCDB0A2293F}"/>
              </a:ext>
            </a:extLst>
          </p:cNvPr>
          <p:cNvSpPr txBox="1"/>
          <p:nvPr/>
        </p:nvSpPr>
        <p:spPr>
          <a:xfrm>
            <a:off x="5715000" y="5105400"/>
            <a:ext cx="1828800" cy="369332"/>
          </a:xfrm>
          <a:prstGeom prst="rect">
            <a:avLst/>
          </a:prstGeom>
          <a:noFill/>
        </p:spPr>
        <p:txBody>
          <a:bodyPr wrap="square" rtlCol="0">
            <a:spAutoFit/>
          </a:bodyPr>
          <a:lstStyle/>
          <a:p>
            <a:r>
              <a:rPr lang="en-US" dirty="0">
                <a:highlight>
                  <a:srgbClr val="FFFF00"/>
                </a:highlight>
              </a:rPr>
              <a:t>Something here</a:t>
            </a:r>
          </a:p>
        </p:txBody>
      </p:sp>
    </p:spTree>
    <p:extLst>
      <p:ext uri="{BB962C8B-B14F-4D97-AF65-F5344CB8AC3E}">
        <p14:creationId xmlns:p14="http://schemas.microsoft.com/office/powerpoint/2010/main" val="265225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Tree>
    <p:extLst>
      <p:ext uri="{BB962C8B-B14F-4D97-AF65-F5344CB8AC3E}">
        <p14:creationId xmlns:p14="http://schemas.microsoft.com/office/powerpoint/2010/main" val="140773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8" name="Picture 7" descr="A screenshot of a computer&#10;&#10;Description automatically generated">
            <a:extLst>
              <a:ext uri="{FF2B5EF4-FFF2-40B4-BE49-F238E27FC236}">
                <a16:creationId xmlns:a16="http://schemas.microsoft.com/office/drawing/2014/main" id="{47364672-5C32-E14D-A6FD-8797E2ED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264" y="2667000"/>
            <a:ext cx="7924800" cy="4082890"/>
          </a:xfrm>
          <a:prstGeom prst="rect">
            <a:avLst/>
          </a:prstGeom>
        </p:spPr>
      </p:pic>
      <p:sp>
        <p:nvSpPr>
          <p:cNvPr id="9" name="TextBox 8">
            <a:extLst>
              <a:ext uri="{FF2B5EF4-FFF2-40B4-BE49-F238E27FC236}">
                <a16:creationId xmlns:a16="http://schemas.microsoft.com/office/drawing/2014/main" id="{675034F5-D32F-CB4B-BD7B-EB36BC09D317}"/>
              </a:ext>
            </a:extLst>
          </p:cNvPr>
          <p:cNvSpPr txBox="1"/>
          <p:nvPr/>
        </p:nvSpPr>
        <p:spPr>
          <a:xfrm>
            <a:off x="533400" y="2971800"/>
            <a:ext cx="685800" cy="369332"/>
          </a:xfrm>
          <a:prstGeom prst="rect">
            <a:avLst/>
          </a:prstGeom>
          <a:noFill/>
        </p:spPr>
        <p:txBody>
          <a:bodyPr wrap="square" rtlCol="0">
            <a:spAutoFit/>
          </a:bodyPr>
          <a:lstStyle/>
          <a:p>
            <a:r>
              <a:rPr lang="en-US" dirty="0"/>
              <a:t>blah</a:t>
            </a:r>
          </a:p>
        </p:txBody>
      </p:sp>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a:blip r:embed="rId2"/>
          <a:stretch>
            <a:fillRect/>
          </a:stretch>
        </p:blipFill>
        <p:spPr>
          <a:xfrm>
            <a:off x="74886" y="1606505"/>
            <a:ext cx="4803228" cy="2401614"/>
          </a:xfrm>
          <a:prstGeom prst="rect">
            <a:avLst/>
          </a:prstGeom>
        </p:spPr>
      </p:pic>
      <p:pic>
        <p:nvPicPr>
          <p:cNvPr id="3" name="Picture 2">
            <a:extLst>
              <a:ext uri="{FF2B5EF4-FFF2-40B4-BE49-F238E27FC236}">
                <a16:creationId xmlns:a16="http://schemas.microsoft.com/office/drawing/2014/main" id="{966060A3-4AFF-4F19-86E5-C7F37EFBEFEA}"/>
              </a:ext>
            </a:extLst>
          </p:cNvPr>
          <p:cNvPicPr>
            <a:picLocks noChangeAspect="1"/>
          </p:cNvPicPr>
          <p:nvPr/>
        </p:nvPicPr>
        <p:blipFill>
          <a:blip r:embed="rId3"/>
          <a:stretch>
            <a:fillRect/>
          </a:stretch>
        </p:blipFill>
        <p:spPr>
          <a:xfrm>
            <a:off x="-2628" y="4196036"/>
            <a:ext cx="4803228" cy="2401614"/>
          </a:xfrm>
          <a:prstGeom prst="rect">
            <a:avLst/>
          </a:prstGeom>
        </p:spPr>
      </p:pic>
      <p:sp>
        <p:nvSpPr>
          <p:cNvPr id="5" name="TextBox 4">
            <a:extLst>
              <a:ext uri="{FF2B5EF4-FFF2-40B4-BE49-F238E27FC236}">
                <a16:creationId xmlns:a16="http://schemas.microsoft.com/office/drawing/2014/main" id="{48FA9199-67A3-014F-BACF-5E5C8A067814}"/>
              </a:ext>
            </a:extLst>
          </p:cNvPr>
          <p:cNvSpPr txBox="1"/>
          <p:nvPr/>
        </p:nvSpPr>
        <p:spPr>
          <a:xfrm>
            <a:off x="1676400" y="1292475"/>
            <a:ext cx="1752600" cy="369332"/>
          </a:xfrm>
          <a:prstGeom prst="rect">
            <a:avLst/>
          </a:prstGeom>
          <a:noFill/>
        </p:spPr>
        <p:txBody>
          <a:bodyPr wrap="square" rtlCol="0">
            <a:spAutoFit/>
          </a:bodyPr>
          <a:lstStyle/>
          <a:p>
            <a:r>
              <a:rPr lang="en-US" b="1" dirty="0"/>
              <a:t>Data Outliers</a:t>
            </a:r>
          </a:p>
        </p:txBody>
      </p:sp>
      <p:sp>
        <p:nvSpPr>
          <p:cNvPr id="4" name="TextBox 3">
            <a:extLst>
              <a:ext uri="{FF2B5EF4-FFF2-40B4-BE49-F238E27FC236}">
                <a16:creationId xmlns:a16="http://schemas.microsoft.com/office/drawing/2014/main" id="{B9CCD970-F7F6-0A4F-88A7-C53EC638B3B7}"/>
              </a:ext>
            </a:extLst>
          </p:cNvPr>
          <p:cNvSpPr txBox="1"/>
          <p:nvPr/>
        </p:nvSpPr>
        <p:spPr>
          <a:xfrm>
            <a:off x="5410200" y="2715458"/>
            <a:ext cx="2514600" cy="2585323"/>
          </a:xfrm>
          <a:prstGeom prst="rect">
            <a:avLst/>
          </a:prstGeom>
          <a:noFill/>
        </p:spPr>
        <p:txBody>
          <a:bodyPr wrap="square" rtlCol="0">
            <a:spAutoFit/>
          </a:bodyPr>
          <a:lstStyle/>
          <a:p>
            <a:pPr algn="ctr"/>
            <a:r>
              <a:rPr lang="en-US"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was extremely destructive in terms of water …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a:latin typeface="Verdana" panose="020B0604030504040204" pitchFamily="34" charset="0"/>
                <a:ea typeface="굴림" panose="020B0600000101010101" pitchFamily="34" charset="-127"/>
              </a:rPr>
              <a:t>Reza’s cleaner </a:t>
            </a:r>
            <a:r>
              <a:rPr lang="en-US" altLang="ko-KR" sz="1600" dirty="0">
                <a:latin typeface="Verdana" panose="020B0604030504040204" pitchFamily="34" charset="0"/>
                <a:ea typeface="굴림" panose="020B0600000101010101" pitchFamily="34" charset="-127"/>
              </a:rPr>
              <a:t>worked here….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3490" y="1848928"/>
            <a:ext cx="1143000" cy="3754874"/>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 plots, tables, and tests. </a:t>
            </a:r>
          </a:p>
        </p:txBody>
      </p:sp>
      <p:sp>
        <p:nvSpPr>
          <p:cNvPr id="10" name="TextBox 9">
            <a:extLst>
              <a:ext uri="{FF2B5EF4-FFF2-40B4-BE49-F238E27FC236}">
                <a16:creationId xmlns:a16="http://schemas.microsoft.com/office/drawing/2014/main" id="{D554D220-53C7-C845-B0FC-0DC1BF1CAC4C}"/>
              </a:ext>
            </a:extLst>
          </p:cNvPr>
          <p:cNvSpPr txBox="1"/>
          <p:nvPr/>
        </p:nvSpPr>
        <p:spPr>
          <a:xfrm>
            <a:off x="254330" y="19050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676400"/>
            <a:ext cx="4800600" cy="2514602"/>
          </a:xfrm>
          <a:prstGeom prst="rect">
            <a:avLst/>
          </a:prstGeom>
        </p:spPr>
      </p:pic>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7" name="Picture 6" descr="A screenshot of a cell phone screen with text&#10;&#10;Description automatically generated">
            <a:extLst>
              <a:ext uri="{FF2B5EF4-FFF2-40B4-BE49-F238E27FC236}">
                <a16:creationId xmlns:a16="http://schemas.microsoft.com/office/drawing/2014/main" id="{49814C83-C3C5-204A-B158-473BF5F9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662870"/>
            <a:ext cx="1882030" cy="17062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771" y="1676400"/>
            <a:ext cx="4032250" cy="2902824"/>
          </a:xfrm>
          <a:prstGeom prst="rect">
            <a:avLst/>
          </a:prstGeom>
        </p:spPr>
      </p:pic>
      <p:sp>
        <p:nvSpPr>
          <p:cNvPr id="8" name="TextBox 7">
            <a:extLst>
              <a:ext uri="{FF2B5EF4-FFF2-40B4-BE49-F238E27FC236}">
                <a16:creationId xmlns:a16="http://schemas.microsoft.com/office/drawing/2014/main" id="{A969CD61-0D15-7E4C-9DCD-1EBFED09893E}"/>
              </a:ext>
            </a:extLst>
          </p:cNvPr>
          <p:cNvSpPr txBox="1"/>
          <p:nvPr/>
        </p:nvSpPr>
        <p:spPr>
          <a:xfrm>
            <a:off x="4732110" y="5100488"/>
            <a:ext cx="1981200" cy="830997"/>
          </a:xfrm>
          <a:prstGeom prst="rect">
            <a:avLst/>
          </a:prstGeom>
          <a:noFill/>
        </p:spPr>
        <p:txBody>
          <a:bodyPr wrap="square" rtlCol="0">
            <a:spAutoFit/>
          </a:bodyPr>
          <a:lstStyle/>
          <a:p>
            <a:r>
              <a:rPr lang="en-US" sz="1200" dirty="0"/>
              <a:t>Water temperature was found to be the 2</a:t>
            </a:r>
            <a:r>
              <a:rPr lang="en-US" sz="1200" baseline="30000" dirty="0"/>
              <a:t>nd</a:t>
            </a:r>
            <a:r>
              <a:rPr lang="en-US" sz="1200" dirty="0"/>
              <a:t> highest relative correlative with strength. </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B9457A9C-EBF2-494D-9722-998E33F55485}"/>
                  </a:ext>
                </a:extLst>
              </p14:cNvPr>
              <p14:cNvContentPartPr/>
              <p14:nvPr/>
            </p14:nvContentPartPr>
            <p14:xfrm>
              <a:off x="8306615" y="6090939"/>
              <a:ext cx="216000" cy="14400"/>
            </p14:xfrm>
          </p:contentPart>
        </mc:Choice>
        <mc:Fallback>
          <p:pic>
            <p:nvPicPr>
              <p:cNvPr id="11" name="Ink 10">
                <a:extLst>
                  <a:ext uri="{FF2B5EF4-FFF2-40B4-BE49-F238E27FC236}">
                    <a16:creationId xmlns:a16="http://schemas.microsoft.com/office/drawing/2014/main" id="{B9457A9C-EBF2-494D-9722-998E33F55485}"/>
                  </a:ext>
                </a:extLst>
              </p:cNvPr>
              <p:cNvPicPr/>
              <p:nvPr/>
            </p:nvPicPr>
            <p:blipFill>
              <a:blip r:embed="rId7"/>
              <a:stretch>
                <a:fillRect/>
              </a:stretch>
            </p:blipFill>
            <p:spPr>
              <a:xfrm>
                <a:off x="8252615" y="5983299"/>
                <a:ext cx="323640" cy="230040"/>
              </a:xfrm>
              <a:prstGeom prst="rect">
                <a:avLst/>
              </a:prstGeom>
            </p:spPr>
          </p:pic>
        </mc:Fallback>
      </mc:AlternateContent>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highlight the timeframe that was recorded in the several days leading up to Harvey landfall.</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2525239"/>
            <a:ext cx="6727371" cy="4281054"/>
          </a:xfrm>
          <a:prstGeom prst="rect">
            <a:avLst/>
          </a:prstGeom>
        </p:spPr>
      </p:pic>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3561</TotalTime>
  <Words>905</Words>
  <Application>Microsoft Macintosh PowerPoint</Application>
  <PresentationFormat>On-screen Show (4:3)</PresentationFormat>
  <Paragraphs>120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Temperature</vt:lpstr>
      <vt:lpstr>Air Pressure</vt:lpstr>
      <vt:lpstr>Air Temperature Firefly</vt:lpstr>
      <vt:lpstr>Wind Speed</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84</cp:revision>
  <dcterms:created xsi:type="dcterms:W3CDTF">2020-09-16T13:30:06Z</dcterms:created>
  <dcterms:modified xsi:type="dcterms:W3CDTF">2020-09-21T15:06:22Z</dcterms:modified>
</cp:coreProperties>
</file>